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9" r:id="rId2"/>
    <p:sldId id="256" r:id="rId3"/>
    <p:sldId id="257" r:id="rId4"/>
    <p:sldId id="265" r:id="rId5"/>
    <p:sldId id="266" r:id="rId6"/>
    <p:sldId id="267" r:id="rId7"/>
    <p:sldId id="268" r:id="rId8"/>
    <p:sldId id="270" r:id="rId9"/>
    <p:sldId id="271" r:id="rId10"/>
    <p:sldId id="272" r:id="rId11"/>
    <p:sldId id="275" r:id="rId12"/>
    <p:sldId id="277" r:id="rId13"/>
    <p:sldId id="276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780"/>
  </p:normalViewPr>
  <p:slideViewPr>
    <p:cSldViewPr snapToGrid="0" snapToObjects="1">
      <p:cViewPr varScale="1">
        <p:scale>
          <a:sx n="116" d="100"/>
          <a:sy n="116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4E5A-2E9D-EC4F-8ABA-265984C042BF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4027-E480-364F-BF29-35F8362E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3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4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4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7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8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6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1CCF-D174-C842-BCFB-E76B6D4FA389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All Four!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1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</a:t>
            </a:r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dataviz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8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1C07E-5C05-0B44-8F52-47694A5A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30" y="4272880"/>
            <a:ext cx="1179712" cy="11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3F7E6A2-4029-A346-8F0D-62AFAE88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8" y="1442178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613311" y="4345533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84D769-18D9-824D-BF93-9AC2A5F22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7" y="5085572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2E52E-9EF3-284F-A91C-1AA401C393A7}"/>
              </a:ext>
            </a:extLst>
          </p:cNvPr>
          <p:cNvSpPr txBox="1"/>
          <p:nvPr/>
        </p:nvSpPr>
        <p:spPr>
          <a:xfrm>
            <a:off x="7938271" y="52061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24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E458FFD-D1ED-CD46-BB01-B72689E6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49" y="4272780"/>
            <a:ext cx="1267253" cy="1254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8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93120-2346-1444-8C1D-5F495E2E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75" y="1771810"/>
            <a:ext cx="1336576" cy="1323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E22FF-DF71-1E4C-A814-543ADEC7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46" y="1771810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1891" y="1108364"/>
            <a:ext cx="8409704" cy="3906981"/>
            <a:chOff x="581891" y="1108364"/>
            <a:chExt cx="8409704" cy="3906981"/>
          </a:xfrm>
        </p:grpSpPr>
        <p:sp>
          <p:nvSpPr>
            <p:cNvPr id="24" name="Rectangle 23"/>
            <p:cNvSpPr/>
            <p:nvPr/>
          </p:nvSpPr>
          <p:spPr>
            <a:xfrm>
              <a:off x="581891" y="1108364"/>
              <a:ext cx="8409704" cy="3906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338" y="3278858"/>
              <a:ext cx="1241285" cy="13232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338" y="1179683"/>
              <a:ext cx="1446835" cy="14468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6173" y="1728477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Research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33399" y="3755797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" charset="0"/>
                  <a:ea typeface="Roboto" charset="0"/>
                  <a:cs typeface="Roboto" charset="0"/>
                </a:rPr>
                <a:t>Publication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2837" y="1179683"/>
              <a:ext cx="1717964" cy="15032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1" y="2308271"/>
              <a:ext cx="636491" cy="6364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0" y="4288736"/>
              <a:ext cx="636491" cy="6364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516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xx.x.1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1641" y="4417402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xx.x.2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973" y="1728477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Package for visualising data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2308271"/>
              <a:ext cx="636491" cy="63649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664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xx.x.3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134" y="3365091"/>
              <a:ext cx="1437839" cy="156855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250974" y="3701243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Specific visualisation for publication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4291080"/>
              <a:ext cx="636491" cy="6364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466441" y="4424659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xx.x.4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92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8" y="4073350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8" y="1179683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173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3399" y="455028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837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1" y="2308271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0" y="5083228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516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1641" y="52118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0973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664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134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50974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66441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19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4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2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6" y="642055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8640" y="117205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285" y="1757237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07076" y="189547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5879331" y="4106776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771534" y="4100698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3" y="2200893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2157046" y="3860712"/>
            <a:ext cx="4324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 flipV="1">
            <a:off x="3940301" y="3329033"/>
            <a:ext cx="0" cy="3435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2830279" y="18513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02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466</Words>
  <Application>Microsoft Macintosh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Theme</vt:lpstr>
      <vt:lpstr>All Four!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17</cp:revision>
  <dcterms:created xsi:type="dcterms:W3CDTF">2018-01-15T14:01:01Z</dcterms:created>
  <dcterms:modified xsi:type="dcterms:W3CDTF">2018-02-19T11:09:50Z</dcterms:modified>
</cp:coreProperties>
</file>